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2BC-031B-49BE-8C98-921CB9C7779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1AA9-3DE9-4E81-B8FB-254485439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4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2BC-031B-49BE-8C98-921CB9C7779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1AA9-3DE9-4E81-B8FB-254485439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69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2BC-031B-49BE-8C98-921CB9C7779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1AA9-3DE9-4E81-B8FB-254485439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4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2BC-031B-49BE-8C98-921CB9C7779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1AA9-3DE9-4E81-B8FB-254485439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8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2BC-031B-49BE-8C98-921CB9C7779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1AA9-3DE9-4E81-B8FB-254485439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7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2BC-031B-49BE-8C98-921CB9C7779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1AA9-3DE9-4E81-B8FB-254485439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7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2BC-031B-49BE-8C98-921CB9C7779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1AA9-3DE9-4E81-B8FB-254485439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9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2BC-031B-49BE-8C98-921CB9C7779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1AA9-3DE9-4E81-B8FB-254485439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2BC-031B-49BE-8C98-921CB9C7779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1AA9-3DE9-4E81-B8FB-254485439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7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2BC-031B-49BE-8C98-921CB9C7779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1AA9-3DE9-4E81-B8FB-254485439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6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2BC-031B-49BE-8C98-921CB9C7779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1AA9-3DE9-4E81-B8FB-254485439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9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1E2BC-031B-49BE-8C98-921CB9C77799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91AA9-3DE9-4E81-B8FB-254485439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9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905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smtClean="0"/>
              <a:t>The Safety Stoplight</a:t>
            </a:r>
            <a:br>
              <a:rPr lang="en-US" sz="6600" b="1" dirty="0" smtClean="0"/>
            </a:br>
            <a:r>
              <a:rPr lang="en-US" sz="4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it Green!</a:t>
            </a:r>
            <a:endParaRPr lang="en-US" sz="4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14600"/>
            <a:ext cx="2971799" cy="380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619" y="2791619"/>
            <a:ext cx="1170781" cy="1170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72143" y="2825571"/>
            <a:ext cx="3429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Red Light = Recordable Injury</a:t>
            </a:r>
            <a:endParaRPr lang="en-US" sz="1600" dirty="0"/>
          </a:p>
          <a:p>
            <a:pPr lvl="0"/>
            <a:r>
              <a:rPr lang="en-US" sz="1600" b="1" dirty="0"/>
              <a:t>An unsafe act or condition has caused an injury. Let’s learn from it and make improvements.  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5177007" y="4117669"/>
            <a:ext cx="350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Yellow Light = Near Miss</a:t>
            </a:r>
          </a:p>
          <a:p>
            <a:r>
              <a:rPr lang="en-US" sz="1600" b="1" dirty="0" smtClean="0"/>
              <a:t>An unsafe act or condition has caused an accident.  Let’s get better. </a:t>
            </a:r>
            <a:endParaRPr lang="en-US" sz="16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619" y="3951207"/>
            <a:ext cx="1170782" cy="117078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828" y="5188081"/>
            <a:ext cx="1122363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5177007" y="5430651"/>
            <a:ext cx="350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Green Light = No incidences </a:t>
            </a:r>
          </a:p>
          <a:p>
            <a:r>
              <a:rPr lang="en-US" b="1" dirty="0" smtClean="0"/>
              <a:t>Great!  Keep it going…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00691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905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b="1" dirty="0" smtClean="0"/>
              <a:t>The Safety Stoplight</a:t>
            </a:r>
            <a:br>
              <a:rPr lang="en-US" sz="6600" b="1" dirty="0" smtClean="0"/>
            </a:br>
            <a:r>
              <a:rPr lang="en-US" sz="4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it Green!</a:t>
            </a:r>
            <a:endParaRPr lang="en-US" sz="4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14600"/>
            <a:ext cx="2971799" cy="380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91000" y="320040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Safety Performance Fiscal Year-to-date</a:t>
            </a:r>
          </a:p>
          <a:p>
            <a:r>
              <a:rPr lang="en-US" b="1" dirty="0" smtClean="0"/>
              <a:t>OSHA Recordable Injuries: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10/20/14 – Mold room assistant; trip &amp; fall over pallet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10/24/14 – contractor; fall from ladder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11/05/14 – Mold room assistant; hand laceration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78079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93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Safety Stoplight Keep it Green!</vt:lpstr>
      <vt:lpstr>The Safety Stoplight Keep it Green!</vt:lpstr>
    </vt:vector>
  </TitlesOfParts>
  <Company>Energizer Holdings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hallfm</dc:creator>
  <cp:lastModifiedBy>hallfm</cp:lastModifiedBy>
  <cp:revision>9</cp:revision>
  <cp:lastPrinted>2013-10-09T20:15:15Z</cp:lastPrinted>
  <dcterms:created xsi:type="dcterms:W3CDTF">2013-10-09T20:02:52Z</dcterms:created>
  <dcterms:modified xsi:type="dcterms:W3CDTF">2014-11-18T18:59:04Z</dcterms:modified>
</cp:coreProperties>
</file>